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"/>
  </p:notesMasterIdLst>
  <p:handoutMasterIdLst>
    <p:handoutMasterId r:id="rId4"/>
  </p:handout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4/26/2017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4/26/2017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5662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4/26/2017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4/26/2017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4/26/2017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78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CF99945-0A15-4715-AB6C-F5E56CF20F70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228" y="170966"/>
            <a:ext cx="11928764" cy="6494085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5000" dirty="0" smtClean="0">
                <a:solidFill>
                  <a:schemeClr val="bg1"/>
                </a:solidFill>
              </a:rPr>
              <a:t>LA CLOCHETTE</a:t>
            </a:r>
            <a:br>
              <a:rPr lang="fr-FR" sz="5000" dirty="0" smtClean="0">
                <a:solidFill>
                  <a:schemeClr val="bg1"/>
                </a:solidFill>
              </a:rPr>
            </a:br>
            <a:r>
              <a:rPr lang="fr-FR" sz="2800" dirty="0" smtClean="0">
                <a:solidFill>
                  <a:schemeClr val="bg1"/>
                </a:solidFill>
              </a:rPr>
              <a:t>Write 5 sentences </a:t>
            </a:r>
            <a:r>
              <a:rPr lang="fr-FR" sz="2800" dirty="0" err="1" smtClean="0">
                <a:solidFill>
                  <a:schemeClr val="bg1"/>
                </a:solidFill>
              </a:rPr>
              <a:t>using</a:t>
            </a:r>
            <a:r>
              <a:rPr lang="fr-FR" sz="2800" dirty="0" smtClean="0">
                <a:solidFill>
                  <a:schemeClr val="bg1"/>
                </a:solidFill>
              </a:rPr>
              <a:t> the phrases </a:t>
            </a:r>
            <a:r>
              <a:rPr lang="fr-FR" sz="2800" dirty="0" err="1" smtClean="0">
                <a:solidFill>
                  <a:schemeClr val="bg1"/>
                </a:solidFill>
              </a:rPr>
              <a:t>below</a:t>
            </a:r>
            <a:r>
              <a:rPr lang="fr-FR" sz="2800" dirty="0" smtClean="0">
                <a:solidFill>
                  <a:schemeClr val="bg1"/>
                </a:solidFill>
              </a:rPr>
              <a:t>.  </a:t>
            </a:r>
            <a:r>
              <a:rPr lang="fr-FR" sz="2800" dirty="0" err="1" smtClean="0">
                <a:solidFill>
                  <a:schemeClr val="bg1"/>
                </a:solidFill>
              </a:rPr>
              <a:t>Try</a:t>
            </a:r>
            <a:r>
              <a:rPr lang="fr-FR" sz="2800" dirty="0" smtClean="0">
                <a:solidFill>
                  <a:schemeClr val="bg1"/>
                </a:solidFill>
              </a:rPr>
              <a:t> to use a </a:t>
            </a:r>
            <a:r>
              <a:rPr lang="fr-FR" sz="2800" dirty="0" err="1" smtClean="0">
                <a:solidFill>
                  <a:schemeClr val="bg1"/>
                </a:solidFill>
              </a:rPr>
              <a:t>variety</a:t>
            </a:r>
            <a:r>
              <a:rPr lang="fr-FR" sz="2800" dirty="0" smtClean="0">
                <a:solidFill>
                  <a:schemeClr val="bg1"/>
                </a:solidFill>
              </a:rPr>
              <a:t> of </a:t>
            </a:r>
            <a:r>
              <a:rPr lang="fr-FR" sz="2800" dirty="0" err="1" smtClean="0">
                <a:solidFill>
                  <a:schemeClr val="bg1"/>
                </a:solidFill>
              </a:rPr>
              <a:t>forms</a:t>
            </a:r>
            <a:r>
              <a:rPr lang="fr-FR" sz="2800" dirty="0" smtClean="0">
                <a:solidFill>
                  <a:schemeClr val="bg1"/>
                </a:solidFill>
              </a:rPr>
              <a:t> (je, il, elle, on, ils and elles).   I </a:t>
            </a:r>
            <a:r>
              <a:rPr lang="fr-FR" sz="2800" dirty="0" err="1" smtClean="0">
                <a:solidFill>
                  <a:schemeClr val="bg1"/>
                </a:solidFill>
              </a:rPr>
              <a:t>will</a:t>
            </a:r>
            <a:r>
              <a:rPr lang="fr-FR" sz="2800" dirty="0" smtClean="0">
                <a:solidFill>
                  <a:schemeClr val="bg1"/>
                </a:solidFill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</a:rPr>
              <a:t>be</a:t>
            </a:r>
            <a:r>
              <a:rPr lang="fr-FR" sz="2800" dirty="0" smtClean="0">
                <a:solidFill>
                  <a:schemeClr val="bg1"/>
                </a:solidFill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</a:rPr>
              <a:t>grading</a:t>
            </a:r>
            <a:r>
              <a:rPr lang="fr-FR" sz="2800" dirty="0" smtClean="0">
                <a:solidFill>
                  <a:schemeClr val="bg1"/>
                </a:solidFill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</a:rPr>
              <a:t>you</a:t>
            </a:r>
            <a:r>
              <a:rPr lang="fr-FR" sz="2800" dirty="0" smtClean="0">
                <a:solidFill>
                  <a:schemeClr val="bg1"/>
                </a:solidFill>
              </a:rPr>
              <a:t> on correct </a:t>
            </a:r>
            <a:r>
              <a:rPr lang="fr-FR" sz="2800" dirty="0" err="1" smtClean="0">
                <a:solidFill>
                  <a:schemeClr val="bg1"/>
                </a:solidFill>
              </a:rPr>
              <a:t>spelling</a:t>
            </a:r>
            <a:r>
              <a:rPr lang="fr-FR" sz="2800" dirty="0" smtClean="0">
                <a:solidFill>
                  <a:schemeClr val="bg1"/>
                </a:solidFill>
              </a:rPr>
              <a:t>/</a:t>
            </a:r>
            <a:r>
              <a:rPr lang="fr-FR" sz="2800" dirty="0" err="1" smtClean="0">
                <a:solidFill>
                  <a:schemeClr val="bg1"/>
                </a:solidFill>
              </a:rPr>
              <a:t>forms</a:t>
            </a:r>
            <a:r>
              <a:rPr lang="fr-FR" sz="2800" dirty="0" smtClean="0">
                <a:solidFill>
                  <a:schemeClr val="bg1"/>
                </a:solidFill>
              </a:rPr>
              <a:t> of the </a:t>
            </a:r>
            <a:r>
              <a:rPr lang="fr-FR" sz="2800" dirty="0" err="1" smtClean="0">
                <a:solidFill>
                  <a:schemeClr val="bg1"/>
                </a:solidFill>
              </a:rPr>
              <a:t>verbs</a:t>
            </a:r>
            <a:r>
              <a:rPr lang="fr-FR" sz="2800" dirty="0" smtClean="0">
                <a:solidFill>
                  <a:schemeClr val="bg1"/>
                </a:solidFill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</a:rPr>
              <a:t>you</a:t>
            </a:r>
            <a:r>
              <a:rPr lang="fr-FR" sz="2800" smtClean="0">
                <a:solidFill>
                  <a:schemeClr val="bg1"/>
                </a:solidFill>
              </a:rPr>
              <a:t> use.</a:t>
            </a:r>
            <a:endParaRPr lang="fr-FR" sz="2800" dirty="0" smtClean="0">
              <a:solidFill>
                <a:schemeClr val="bg1"/>
              </a:solidFill>
            </a:endParaRPr>
          </a:p>
          <a:p>
            <a:endParaRPr lang="fr-FR" sz="3200" dirty="0">
              <a:solidFill>
                <a:schemeClr val="bg1"/>
              </a:solidFill>
            </a:endParaRPr>
          </a:p>
          <a:p>
            <a:r>
              <a:rPr lang="fr-FR" sz="5000" dirty="0" smtClean="0">
                <a:solidFill>
                  <a:schemeClr val="bg1"/>
                </a:solidFill>
              </a:rPr>
              <a:t>savait			s’est rendu compte que</a:t>
            </a:r>
          </a:p>
          <a:p>
            <a:r>
              <a:rPr lang="fr-FR" sz="5000" dirty="0" smtClean="0">
                <a:solidFill>
                  <a:schemeClr val="bg1"/>
                </a:solidFill>
              </a:rPr>
              <a:t>pouvait		avait</a:t>
            </a:r>
          </a:p>
          <a:p>
            <a:r>
              <a:rPr lang="fr-FR" sz="5000" dirty="0" smtClean="0">
                <a:solidFill>
                  <a:schemeClr val="bg1"/>
                </a:solidFill>
              </a:rPr>
              <a:t>pensait			était</a:t>
            </a:r>
          </a:p>
          <a:p>
            <a:r>
              <a:rPr lang="fr-FR" sz="5000" dirty="0" smtClean="0">
                <a:solidFill>
                  <a:schemeClr val="bg1"/>
                </a:solidFill>
              </a:rPr>
              <a:t>est allé			s’est brossé les dents</a:t>
            </a:r>
          </a:p>
          <a:p>
            <a:r>
              <a:rPr lang="fr-FR" sz="5000" dirty="0" smtClean="0">
                <a:solidFill>
                  <a:schemeClr val="bg1"/>
                </a:solidFill>
              </a:rPr>
              <a:t>se sentait</a:t>
            </a:r>
          </a:p>
        </p:txBody>
      </p:sp>
    </p:spTree>
    <p:extLst>
      <p:ext uri="{BB962C8B-B14F-4D97-AF65-F5344CB8AC3E}">
        <p14:creationId xmlns:p14="http://schemas.microsoft.com/office/powerpoint/2010/main" val="4721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2818</TotalTime>
  <Words>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Gill Sans MT</vt:lpstr>
      <vt:lpstr>Segoe Print</vt:lpstr>
      <vt:lpstr>Parcel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 Complétez le papier et donnez-le-moi.</dc:title>
  <dc:creator>Danielle Berndt</dc:creator>
  <cp:lastModifiedBy>Danielle Berndt</cp:lastModifiedBy>
  <cp:revision>14</cp:revision>
  <dcterms:created xsi:type="dcterms:W3CDTF">2017-04-24T13:39:00Z</dcterms:created>
  <dcterms:modified xsi:type="dcterms:W3CDTF">2017-04-26T12:48:33Z</dcterms:modified>
</cp:coreProperties>
</file>